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83" r:id="rId11"/>
    <p:sldId id="266" r:id="rId12"/>
    <p:sldId id="287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4" r:id="rId23"/>
    <p:sldId id="276" r:id="rId24"/>
    <p:sldId id="277" r:id="rId25"/>
    <p:sldId id="278" r:id="rId26"/>
    <p:sldId id="279" r:id="rId27"/>
    <p:sldId id="285" r:id="rId28"/>
    <p:sldId id="286" r:id="rId29"/>
    <p:sldId id="280" r:id="rId30"/>
    <p:sldId id="281" r:id="rId31"/>
    <p:sldId id="289" r:id="rId32"/>
    <p:sldId id="288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20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07/05/17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://martinfowler.com/bliki/BlueGreenDeployment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12factor.net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Containers, Cloud Native Computing,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r>
              <a:rPr lang="en-US" smtClean="0">
                <a:ea typeface="ヒラギノ角ゴ ProN W3" charset="0"/>
                <a:cs typeface="ヒラギノ角ゴ ProN W3" charset="0"/>
              </a:rPr>
              <a:t>May 2017</a:t>
            </a:r>
          </a:p>
          <a:p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8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Alternatives to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xhyve</a:t>
            </a:r>
            <a:r>
              <a:rPr lang="en-US" dirty="0" smtClean="0"/>
              <a:t> – OS/X</a:t>
            </a:r>
          </a:p>
          <a:p>
            <a:r>
              <a:rPr lang="en-US" dirty="0" err="1" smtClean="0"/>
              <a:t>bhyve</a:t>
            </a:r>
            <a:r>
              <a:rPr lang="en-US" dirty="0" smtClean="0"/>
              <a:t> – BSD containers</a:t>
            </a:r>
          </a:p>
          <a:p>
            <a:r>
              <a:rPr lang="en-US" dirty="0" err="1" smtClean="0"/>
              <a:t>rkt</a:t>
            </a:r>
            <a:r>
              <a:rPr lang="en-US" dirty="0" smtClean="0"/>
              <a:t> – </a:t>
            </a:r>
            <a:r>
              <a:rPr lang="en-US" dirty="0" err="1" smtClean="0"/>
              <a:t>CoreOS</a:t>
            </a:r>
            <a:r>
              <a:rPr lang="en-US" dirty="0" smtClean="0"/>
              <a:t> Rocket (aiming at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4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7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900"/>
            <a:ext cx="89916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3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258" y="3810203"/>
            <a:ext cx="5744689" cy="247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3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87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37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56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748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75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78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563849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13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03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Immutable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String in Java</a:t>
            </a:r>
          </a:p>
          <a:p>
            <a:r>
              <a:rPr lang="en-US" dirty="0" smtClean="0"/>
              <a:t>You can’t change a String, only create a new one</a:t>
            </a:r>
          </a:p>
          <a:p>
            <a:endParaRPr lang="en-US" dirty="0"/>
          </a:p>
          <a:p>
            <a:r>
              <a:rPr lang="en-US" dirty="0" smtClean="0"/>
              <a:t>Applies to </a:t>
            </a:r>
            <a:r>
              <a:rPr lang="en-US" dirty="0" err="1" smtClean="0"/>
              <a:t>devops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Never change a running server</a:t>
            </a:r>
          </a:p>
          <a:p>
            <a:pPr lvl="1"/>
            <a:r>
              <a:rPr lang="en-US" dirty="0" smtClean="0"/>
              <a:t>Only create a new one that is better</a:t>
            </a:r>
          </a:p>
          <a:p>
            <a:pPr lvl="1"/>
            <a:r>
              <a:rPr lang="en-US" dirty="0" smtClean="0"/>
              <a:t>Track the changes in a version control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52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9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25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000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402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useful tool for creating and managing </a:t>
            </a:r>
            <a:r>
              <a:rPr lang="en-US" dirty="0" err="1" smtClean="0"/>
              <a:t>docker</a:t>
            </a:r>
            <a:r>
              <a:rPr lang="en-US" dirty="0" smtClean="0"/>
              <a:t> host machines</a:t>
            </a:r>
          </a:p>
          <a:p>
            <a:r>
              <a:rPr lang="en-US" dirty="0" smtClean="0"/>
              <a:t>Works with swarm</a:t>
            </a:r>
          </a:p>
          <a:p>
            <a:r>
              <a:rPr lang="en-US" dirty="0" smtClean="0"/>
              <a:t>Adapters for AWS, </a:t>
            </a:r>
            <a:r>
              <a:rPr lang="en-US" dirty="0" err="1" smtClean="0"/>
              <a:t>DigitalOcean</a:t>
            </a:r>
            <a:r>
              <a:rPr lang="en-US" dirty="0" smtClean="0"/>
              <a:t>, </a:t>
            </a:r>
            <a:r>
              <a:rPr lang="en-US" dirty="0" err="1" smtClean="0"/>
              <a:t>VirtualBox</a:t>
            </a:r>
            <a:r>
              <a:rPr lang="en-US" dirty="0" smtClean="0"/>
              <a:t>, </a:t>
            </a:r>
            <a:r>
              <a:rPr lang="en-US" dirty="0" err="1" smtClean="0"/>
              <a:t>vmWare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142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a set of containers that work together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4752"/>
            <a:ext cx="9144000" cy="40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660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</a:p>
          <a:p>
            <a:r>
              <a:rPr lang="en-US" sz="2400" dirty="0" smtClean="0"/>
              <a:t>Now donated to the CNCF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0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54477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52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68"/>
            <a:ext cx="9144000" cy="5128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http://12factor.net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29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12 Factor Apps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Codebase</a:t>
            </a:r>
          </a:p>
          <a:p>
            <a:pPr lvl="1"/>
            <a:r>
              <a:rPr lang="en-US" sz="1400" dirty="0" smtClean="0"/>
              <a:t>One codebase in revision control, many deploys</a:t>
            </a:r>
          </a:p>
          <a:p>
            <a:r>
              <a:rPr lang="en-US" dirty="0" smtClean="0"/>
              <a:t>Dependencies</a:t>
            </a:r>
          </a:p>
          <a:p>
            <a:pPr lvl="1"/>
            <a:r>
              <a:rPr lang="en-US" sz="1400" dirty="0" err="1" smtClean="0"/>
              <a:t>Explicity</a:t>
            </a:r>
            <a:r>
              <a:rPr lang="en-US" sz="1400" dirty="0" smtClean="0"/>
              <a:t> define and declare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err="1" smtClean="0"/>
              <a:t>Config</a:t>
            </a:r>
            <a:endParaRPr lang="en-US" dirty="0" smtClean="0"/>
          </a:p>
          <a:p>
            <a:pPr lvl="1"/>
            <a:r>
              <a:rPr lang="en-US" sz="1400" dirty="0" smtClean="0"/>
              <a:t>Store </a:t>
            </a:r>
            <a:r>
              <a:rPr lang="en-US" sz="1400" dirty="0" err="1" smtClean="0"/>
              <a:t>config</a:t>
            </a:r>
            <a:r>
              <a:rPr lang="en-US" sz="1400" dirty="0" smtClean="0"/>
              <a:t> in the environment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Backing Services</a:t>
            </a:r>
          </a:p>
          <a:p>
            <a:pPr lvl="1"/>
            <a:r>
              <a:rPr lang="en-US" sz="1400" dirty="0" smtClean="0"/>
              <a:t>Treat as attached resources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Build, Release, Run</a:t>
            </a:r>
          </a:p>
          <a:p>
            <a:pPr lvl="1"/>
            <a:r>
              <a:rPr lang="en-US" sz="1400" dirty="0" smtClean="0"/>
              <a:t>Strictly separate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Processes</a:t>
            </a:r>
          </a:p>
          <a:p>
            <a:pPr lvl="1"/>
            <a:r>
              <a:rPr lang="en-US" sz="1500" dirty="0" smtClean="0"/>
              <a:t>Execute the app as stateless processes</a:t>
            </a:r>
            <a:endParaRPr lang="en-US" sz="15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Port Binding</a:t>
            </a:r>
          </a:p>
          <a:p>
            <a:pPr lvl="1"/>
            <a:r>
              <a:rPr lang="en-US" sz="1500" dirty="0" smtClean="0"/>
              <a:t>Export services via port binding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Concurrency</a:t>
            </a:r>
          </a:p>
          <a:p>
            <a:pPr lvl="1"/>
            <a:r>
              <a:rPr lang="en-US" sz="1500" dirty="0" smtClean="0"/>
              <a:t>Scale out via processes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Disposability</a:t>
            </a:r>
          </a:p>
          <a:p>
            <a:pPr lvl="1"/>
            <a:r>
              <a:rPr lang="en-US" sz="1500" dirty="0" smtClean="0"/>
              <a:t>Fast startup and graceful shutdown</a:t>
            </a:r>
          </a:p>
          <a:p>
            <a:r>
              <a:rPr lang="en-US" dirty="0" err="1" smtClean="0"/>
              <a:t>Dev</a:t>
            </a:r>
            <a:r>
              <a:rPr lang="en-US" dirty="0" smtClean="0"/>
              <a:t>/Prod Parity</a:t>
            </a:r>
          </a:p>
          <a:p>
            <a:pPr lvl="1"/>
            <a:r>
              <a:rPr lang="en-US" sz="1500" dirty="0" smtClean="0"/>
              <a:t>Keep </a:t>
            </a:r>
            <a:r>
              <a:rPr lang="en-US" sz="1500" dirty="0" err="1" smtClean="0"/>
              <a:t>dev</a:t>
            </a:r>
            <a:r>
              <a:rPr lang="en-US" sz="1500" dirty="0" smtClean="0"/>
              <a:t>/staging/prod as similar as possible</a:t>
            </a:r>
          </a:p>
          <a:p>
            <a:r>
              <a:rPr lang="en-US" dirty="0" smtClean="0"/>
              <a:t>Logs</a:t>
            </a:r>
          </a:p>
          <a:p>
            <a:pPr lvl="1"/>
            <a:r>
              <a:rPr lang="en-US" sz="1500" dirty="0" smtClean="0"/>
              <a:t>Treat logs as event streams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Admin Processes</a:t>
            </a:r>
          </a:p>
          <a:p>
            <a:pPr lvl="1"/>
            <a:r>
              <a:rPr lang="en-US" sz="1500" dirty="0" smtClean="0"/>
              <a:t>Run admin/</a:t>
            </a:r>
            <a:r>
              <a:rPr lang="en-US" sz="1500" dirty="0" err="1" smtClean="0"/>
              <a:t>mgmt</a:t>
            </a:r>
            <a:r>
              <a:rPr lang="en-US" sz="1500" dirty="0" smtClean="0"/>
              <a:t> tasks as one-off processes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644481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0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73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7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2190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8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sample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lxc</a:t>
            </a:r>
            <a:endParaRPr lang="en-US" dirty="0" smtClean="0"/>
          </a:p>
          <a:p>
            <a:r>
              <a:rPr lang="en-US" dirty="0" err="1"/>
              <a:t>lxc</a:t>
            </a:r>
            <a:r>
              <a:rPr lang="en-US" dirty="0"/>
              <a:t>-create -t </a:t>
            </a:r>
            <a:r>
              <a:rPr lang="en-US" dirty="0" err="1"/>
              <a:t>ubuntu</a:t>
            </a:r>
            <a:r>
              <a:rPr lang="en-US" dirty="0"/>
              <a:t> -n cn-</a:t>
            </a:r>
            <a:r>
              <a:rPr lang="en-US" dirty="0" smtClean="0"/>
              <a:t>01</a:t>
            </a:r>
          </a:p>
          <a:p>
            <a:r>
              <a:rPr lang="en-US" dirty="0" err="1"/>
              <a:t>lxc</a:t>
            </a:r>
            <a:r>
              <a:rPr lang="en-US" dirty="0"/>
              <a:t>-start </a:t>
            </a:r>
            <a:r>
              <a:rPr lang="en-US" dirty="0" smtClean="0"/>
              <a:t>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-console 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-freeze –n cn-01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01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240738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1592</TotalTime>
  <Words>863</Words>
  <Application>Microsoft Macintosh PowerPoint</Application>
  <PresentationFormat>On-screen Show (4:3)</PresentationFormat>
  <Paragraphs>195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Containers, Cloud Native Computing, DevOps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A sample of LXC</vt:lpstr>
      <vt:lpstr>cgroups</vt:lpstr>
      <vt:lpstr>Alternatives to LXC</vt:lpstr>
      <vt:lpstr>libcontainer and the Open Container Foundation</vt:lpstr>
      <vt:lpstr>Cloud Native</vt:lpstr>
      <vt:lpstr>Cloud Native Computing Foundation</vt:lpstr>
      <vt:lpstr>Docker on top of LXC</vt:lpstr>
      <vt:lpstr>Why Docker?</vt:lpstr>
      <vt:lpstr>How does Docker work?</vt:lpstr>
      <vt:lpstr>Some simple Docker commands</vt:lpstr>
      <vt:lpstr>DevOps</vt:lpstr>
      <vt:lpstr>DevOps</vt:lpstr>
      <vt:lpstr>Cloud and DevOps</vt:lpstr>
      <vt:lpstr>Kittens vs Cattle (An unpleasant but effective analogy) </vt:lpstr>
      <vt:lpstr>Immutable objects</vt:lpstr>
      <vt:lpstr>Blue Green Deployment</vt:lpstr>
      <vt:lpstr>DevOps tools</vt:lpstr>
      <vt:lpstr>DevOps and Docker</vt:lpstr>
      <vt:lpstr>Challenges with Docker and Solutions</vt:lpstr>
      <vt:lpstr>Docker Machine</vt:lpstr>
      <vt:lpstr>Docker Compose</vt:lpstr>
      <vt:lpstr>Kubernetes</vt:lpstr>
      <vt:lpstr>Docker ecosystem</vt:lpstr>
      <vt:lpstr>PowerPoint Presentation</vt:lpstr>
      <vt:lpstr>12 Factor Apps 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296</cp:revision>
  <dcterms:created xsi:type="dcterms:W3CDTF">2012-03-07T10:41:54Z</dcterms:created>
  <dcterms:modified xsi:type="dcterms:W3CDTF">2017-05-07T15:23:59Z</dcterms:modified>
</cp:coreProperties>
</file>

<file path=docProps/thumbnail.jpeg>
</file>